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8C3A9-8465-D70F-576B-E4153542F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E0A5FA-A1D6-8A76-96C8-7CDD388555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FEA00-D55C-0905-98C3-4B24D770F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0AB6-101D-44F4-BDF6-3BF76CB274F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42F59-15FB-7D3B-B362-5362F6DFF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61A58-5D99-B780-0AD0-BDB73B451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0808-A266-4FC7-AC84-E23021413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24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C64C2-55F0-DF02-B4AC-5B934ACA1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766BB1-A0A9-C9BC-03BE-2AFF7A2BA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CDE42-D410-45C5-620A-29514EB98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0AB6-101D-44F4-BDF6-3BF76CB274F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D6EE8-5521-11D0-AE30-DB89590A6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F68E3-99FA-B0C3-BC8A-E57660901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0808-A266-4FC7-AC84-E23021413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57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3097D3-1B73-E23C-B4F3-71BC52093D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C6A7A1-8651-8426-6398-BA88D9EF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94692-DCFC-A95E-AA24-A963E441E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0AB6-101D-44F4-BDF6-3BF76CB274F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7797F-FE42-5926-5831-977F7B628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64D74-6687-73F3-FB38-EE62D84E8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0808-A266-4FC7-AC84-E23021413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91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23180-3584-924C-7302-5302520E9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46B2A-ED60-02FF-C1DC-D7C19B6EF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32B26-24C0-8C69-1735-B36090895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0AB6-101D-44F4-BDF6-3BF76CB274F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C8671-237F-A7CB-8B89-9B6FC20BA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DBF0F-CA92-756C-EBFD-856A21786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0808-A266-4FC7-AC84-E23021413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2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8C2F4-9E94-1F3C-4F73-C89677BE0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FCD41-649D-6EB2-3377-B4867F1AB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47DEA-D611-CFDC-FD96-FF59445D4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0AB6-101D-44F4-BDF6-3BF76CB274F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E72B5-916C-6785-3FB5-3017D6869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90C3E-DB5D-418E-DB61-14BD73FC6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0808-A266-4FC7-AC84-E23021413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8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96E87-F07F-58FA-A3C5-AE39289B1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92B6B-622E-B9A2-B5F5-9FEFFD1917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726400-9159-16A6-4CA9-38E1CD958E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0454C5-91E5-A957-0F48-025E349D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0AB6-101D-44F4-BDF6-3BF76CB274F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72F28D-D4C1-9EC3-625E-7901B5B3C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A49A2D-CFD0-B1EE-6F50-9A543D693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0808-A266-4FC7-AC84-E23021413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62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63A8-0CD3-7DFF-9E29-3BC25A822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442327-678F-D35C-FDB1-0AFBF5E7B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F6BB74-679D-DC91-9BF3-034C089EB1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3E3ACB-8EFF-35A8-CBEB-CC85AE3A3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1F4E23-506D-56D3-6E93-674872935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10BEDD-3A1C-B8EC-085A-E40B62FC1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0AB6-101D-44F4-BDF6-3BF76CB274F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0A1961-86C3-FE4E-9714-DAC5D4CBC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FB2F73-FCBC-3C78-F616-A8E1E17D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0808-A266-4FC7-AC84-E23021413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0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25C71-C93E-BAAC-B7D8-E401D1250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4A41AE-E36D-134F-790D-4045C78A1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0AB6-101D-44F4-BDF6-3BF76CB274F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C476F1-9D46-2009-ED7E-B4F075C88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2B9C48-6EFA-9761-28F8-8EDB8D564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0808-A266-4FC7-AC84-E23021413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3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AC936-432A-5E8D-733F-69A2E747C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0AB6-101D-44F4-BDF6-3BF76CB274F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BF0C72-E2A8-BB7E-AFC2-DEF6E997E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76911D-BA8F-D57A-FECC-764F5D83E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0808-A266-4FC7-AC84-E23021413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24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E59B4-1108-3EAD-9FD2-E1DE5C0B5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BC977-B449-ABD3-EBF7-6CB78A070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1C5395-0D1A-37BC-2AF6-180C654BB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B9308D-4B02-1CC1-655C-5CB50AC7F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0AB6-101D-44F4-BDF6-3BF76CB274F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B090EF-0A7F-74BF-EEEA-3EEC90738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0660B-1D66-7380-08F6-94E53C5BD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0808-A266-4FC7-AC84-E23021413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4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26A3C-B9D9-2A6E-2057-B3DFA66A3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F2F9C6-5CE2-416F-CD80-1F6A3152FF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2FB932-84F1-C48C-68AD-B43DB69EB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6640AD-2713-86A8-1701-30A180C5C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0AB6-101D-44F4-BDF6-3BF76CB274F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DBC0CF-E5E7-7604-7504-43F8C5D0A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5F08BB-9272-9691-E852-2FD687E33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0808-A266-4FC7-AC84-E23021413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EED8A5-2BAB-C4AA-4196-8EA85E200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B57C6-FA58-D973-558F-C324A9D51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E32FB-8547-0C09-0CCD-51DD7F73C9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020AB6-101D-44F4-BDF6-3BF76CB274F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0D53A-214D-FB3B-A892-DDBD911BD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D3F4B-981F-1729-61CC-A9573D91E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150808-A266-4FC7-AC84-E23021413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0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كيف تتعامل مع الموظف المتمرد؟ أسباب تمرد الموظفين و 7 استراتيجيات فعالة  لعلاج تصرفاتهم | أكاديمية اعمل بيزنس">
            <a:extLst>
              <a:ext uri="{FF2B5EF4-FFF2-40B4-BE49-F238E27FC236}">
                <a16:creationId xmlns:a16="http://schemas.microsoft.com/office/drawing/2014/main" id="{8AD99693-7166-0E1A-ABA3-EFE0DC69C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204" y="2451819"/>
            <a:ext cx="2599509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5E5AA74-89B0-0CB6-0484-77234CBDF8DB}"/>
              </a:ext>
            </a:extLst>
          </p:cNvPr>
          <p:cNvSpPr/>
          <p:nvPr/>
        </p:nvSpPr>
        <p:spPr>
          <a:xfrm>
            <a:off x="2790825" y="429169"/>
            <a:ext cx="6400800" cy="6667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/>
              <a:t>المهارات الشخصية الدرس الخامس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682C12-574A-CC73-75A2-E72345D5D116}"/>
              </a:ext>
            </a:extLst>
          </p:cNvPr>
          <p:cNvSpPr txBox="1"/>
          <p:nvPr/>
        </p:nvSpPr>
        <p:spPr>
          <a:xfrm>
            <a:off x="3549832" y="152326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اختار المهارات الشخصية للموظف</a:t>
            </a:r>
            <a:endParaRPr lang="ar-AE" altLang="en-US" sz="1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  <p:pic>
        <p:nvPicPr>
          <p:cNvPr id="1028" name="Picture 4" descr="10 من صفات الموظف المثالي ينبغي أن تبحث عنها - مدونة بعيد">
            <a:extLst>
              <a:ext uri="{FF2B5EF4-FFF2-40B4-BE49-F238E27FC236}">
                <a16:creationId xmlns:a16="http://schemas.microsoft.com/office/drawing/2014/main" id="{9042DA29-9AC7-FEB3-0C27-658F6BA610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225" y="2466414"/>
            <a:ext cx="2829469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صفات الموظف المثالي | الحضور، الثقة المعتدلة، التطوع، اقفز من السفينة -  مواضيع طبية - طبيب دوت كوم">
            <a:extLst>
              <a:ext uri="{FF2B5EF4-FFF2-40B4-BE49-F238E27FC236}">
                <a16:creationId xmlns:a16="http://schemas.microsoft.com/office/drawing/2014/main" id="{7FF12D7D-F8EF-4517-7C3B-2059DF8A0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377" y="2466414"/>
            <a:ext cx="2530111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كيف ينبغي أن تتعامل الشركات مع &quot;الموظف المثير للمشاكل&quot;؟ - BBC News عربي">
            <a:extLst>
              <a:ext uri="{FF2B5EF4-FFF2-40B4-BE49-F238E27FC236}">
                <a16:creationId xmlns:a16="http://schemas.microsoft.com/office/drawing/2014/main" id="{909F107F-43DF-B5B3-C2E3-934C8EF2D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16" y="2466414"/>
            <a:ext cx="2376623" cy="1404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6742E25-FDB9-5D17-06D9-CA8F1411B3A0}"/>
              </a:ext>
            </a:extLst>
          </p:cNvPr>
          <p:cNvSpPr/>
          <p:nvPr/>
        </p:nvSpPr>
        <p:spPr>
          <a:xfrm>
            <a:off x="9753600" y="4058194"/>
            <a:ext cx="1384663" cy="29609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72ABD1-4929-E23E-1CBF-67C7DDBDF4D3}"/>
              </a:ext>
            </a:extLst>
          </p:cNvPr>
          <p:cNvSpPr/>
          <p:nvPr/>
        </p:nvSpPr>
        <p:spPr>
          <a:xfrm>
            <a:off x="6713627" y="4058194"/>
            <a:ext cx="1384663" cy="29609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1B0793-F80B-8218-A635-D69538EB1541}"/>
              </a:ext>
            </a:extLst>
          </p:cNvPr>
          <p:cNvSpPr/>
          <p:nvPr/>
        </p:nvSpPr>
        <p:spPr>
          <a:xfrm>
            <a:off x="3673654" y="4058194"/>
            <a:ext cx="1384663" cy="29609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83FF84-90A2-2FBB-0013-2849975AB50C}"/>
              </a:ext>
            </a:extLst>
          </p:cNvPr>
          <p:cNvSpPr/>
          <p:nvPr/>
        </p:nvSpPr>
        <p:spPr>
          <a:xfrm>
            <a:off x="971550" y="4025809"/>
            <a:ext cx="1384663" cy="29609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64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MARIAM SAEED MOHD SAEED</dc:creator>
  <cp:lastModifiedBy>MARIAM SAEED MOHD SAEED</cp:lastModifiedBy>
  <cp:revision>1</cp:revision>
  <dcterms:created xsi:type="dcterms:W3CDTF">2024-01-15T04:24:46Z</dcterms:created>
  <dcterms:modified xsi:type="dcterms:W3CDTF">2024-01-15T04:32:38Z</dcterms:modified>
</cp:coreProperties>
</file>